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8" r:id="rId2"/>
    <p:sldId id="263" r:id="rId3"/>
    <p:sldId id="2039" r:id="rId4"/>
    <p:sldId id="2043" r:id="rId5"/>
    <p:sldId id="2045" r:id="rId6"/>
    <p:sldId id="2054" r:id="rId7"/>
    <p:sldId id="2048" r:id="rId8"/>
    <p:sldId id="2053" r:id="rId9"/>
    <p:sldId id="2049" r:id="rId10"/>
    <p:sldId id="2057" r:id="rId11"/>
    <p:sldId id="2046" r:id="rId12"/>
    <p:sldId id="2050" r:id="rId13"/>
    <p:sldId id="2051" r:id="rId14"/>
    <p:sldId id="2055" r:id="rId15"/>
    <p:sldId id="2047" r:id="rId16"/>
    <p:sldId id="2052" r:id="rId17"/>
    <p:sldId id="2056" r:id="rId18"/>
    <p:sldId id="202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242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  <p15:guide id="7" pos="5541" userDrawn="1">
          <p15:clr>
            <a:srgbClr val="A4A3A4"/>
          </p15:clr>
        </p15:guide>
        <p15:guide id="9" pos="438" userDrawn="1">
          <p15:clr>
            <a:srgbClr val="A4A3A4"/>
          </p15:clr>
        </p15:guide>
        <p15:guide id="11" pos="2139" userDrawn="1">
          <p15:clr>
            <a:srgbClr val="A4A3A4"/>
          </p15:clr>
        </p15:guide>
        <p15:guide id="12" orient="horz" pos="132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E7F4FD"/>
    <a:srgbClr val="F3F3F3"/>
    <a:srgbClr val="D9D9D8"/>
    <a:srgbClr val="B4B4B5"/>
    <a:srgbClr val="FEFCFB"/>
    <a:srgbClr val="39A9B5"/>
    <a:srgbClr val="3E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130"/>
    <p:restoredTop sz="95439"/>
  </p:normalViewPr>
  <p:slideViewPr>
    <p:cSldViewPr snapToGrid="0" snapToObjects="1" showGuides="1">
      <p:cViewPr varScale="1">
        <p:scale>
          <a:sx n="48" d="100"/>
          <a:sy n="48" d="100"/>
        </p:scale>
        <p:origin x="924" y="54"/>
      </p:cViewPr>
      <p:guideLst>
        <p:guide orient="horz" pos="2160"/>
        <p:guide pos="7242"/>
        <p:guide pos="3840"/>
        <p:guide orient="horz" pos="346"/>
        <p:guide orient="horz" pos="3974"/>
        <p:guide pos="5541"/>
        <p:guide pos="438"/>
        <p:guide pos="2139"/>
        <p:guide orient="horz" pos="132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Libre Franklin Light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Libre Franklin Light" pitchFamily="2" charset="77"/>
              </a:defRPr>
            </a:lvl1pPr>
          </a:lstStyle>
          <a:p>
            <a:fld id="{88EDFB7E-8A14-5F4A-A8BC-FEC574E653A4}" type="datetimeFigureOut">
              <a:rPr lang="en-US" smtClean="0"/>
              <a:pPr/>
              <a:t>11/6/2020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Libre Franklin Light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Libre Franklin Light" pitchFamily="2" charset="77"/>
              </a:defRPr>
            </a:lvl1pPr>
          </a:lstStyle>
          <a:p>
            <a:fld id="{4A1814F3-7BF6-CC41-BA5F-F3649E84E65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263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Libre Franklin Light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Libre Franklin Light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Libre Franklin Light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Libre Franklin Light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Libre Franklin Light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3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45391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D6B92F88-E2AC-F247-982C-13420405AE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ibre Franklin Light" pitchFamily="2" charset="77"/>
                <a:ea typeface="Arial Unicode MS" panose="020B0604020202020204" pitchFamily="34" charset="-128"/>
              </a:rPr>
              <a:pPr marL="0" marR="0" lvl="0" indent="0" algn="r" defTabSz="914400" rtl="0" eaLnBrk="1" fontAlgn="auto" latinLnBrk="0" hangingPunct="1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12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ibre Franklin Light" pitchFamily="2" charset="77"/>
              <a:ea typeface="Arial Unicode MS" panose="020B0604020202020204" pitchFamily="34" charset="-128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891514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D6B92F88-E2AC-F247-982C-13420405AE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ibre Franklin Light" pitchFamily="2" charset="77"/>
                <a:ea typeface="Arial Unicode MS" panose="020B0604020202020204" pitchFamily="34" charset="-128"/>
              </a:rPr>
              <a:pPr marL="0" marR="0" lvl="0" indent="0" algn="r" defTabSz="914400" rtl="0" eaLnBrk="1" fontAlgn="auto" latinLnBrk="0" hangingPunct="1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13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ibre Franklin Light" pitchFamily="2" charset="77"/>
              <a:ea typeface="Arial Unicode MS" panose="020B0604020202020204" pitchFamily="34" charset="-128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04101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D6B92F88-E2AC-F247-982C-13420405AE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ibre Franklin Light" pitchFamily="2" charset="77"/>
                <a:ea typeface="Arial Unicode MS" panose="020B0604020202020204" pitchFamily="34" charset="-128"/>
              </a:rPr>
              <a:pPr marL="0" marR="0" lvl="0" indent="0" algn="r" defTabSz="914400" rtl="0" eaLnBrk="1" fontAlgn="auto" latinLnBrk="0" hangingPunct="1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14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ibre Franklin Light" pitchFamily="2" charset="77"/>
              <a:ea typeface="Arial Unicode MS" panose="020B0604020202020204" pitchFamily="34" charset="-128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72318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15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53843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16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76933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17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12939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4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640828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5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04596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6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699042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D6B92F88-E2AC-F247-982C-13420405AE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ibre Franklin Light" pitchFamily="2" charset="77"/>
                <a:ea typeface="Arial Unicode MS" panose="020B0604020202020204" pitchFamily="34" charset="-128"/>
              </a:rPr>
              <a:pPr marL="0" marR="0" lvl="0" indent="0" algn="r" defTabSz="914400" rtl="0" eaLnBrk="1" fontAlgn="auto" latinLnBrk="0" hangingPunct="1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ibre Franklin Light" pitchFamily="2" charset="77"/>
              <a:ea typeface="Arial Unicode MS" panose="020B0604020202020204" pitchFamily="34" charset="-128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2583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8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42903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D6B92F88-E2AC-F247-982C-13420405AE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ibre Franklin Light" pitchFamily="2" charset="77"/>
                <a:ea typeface="Arial Unicode MS" panose="020B0604020202020204" pitchFamily="34" charset="-128"/>
              </a:rPr>
              <a:pPr marL="0" marR="0" lvl="0" indent="0" algn="r" defTabSz="914400" rtl="0" eaLnBrk="1" fontAlgn="auto" latinLnBrk="0" hangingPunct="1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ibre Franklin Light" pitchFamily="2" charset="77"/>
              <a:ea typeface="Arial Unicode MS" panose="020B0604020202020204" pitchFamily="34" charset="-128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355458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10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42903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Libre Franklin Light" pitchFamily="2" charset="77"/>
              </a:rPr>
              <a:pPr/>
              <a:t>11</a:t>
            </a:fld>
            <a:endParaRPr lang="en-US" altLang="en-US" dirty="0">
              <a:solidFill>
                <a:srgbClr val="000000"/>
              </a:solidFill>
              <a:latin typeface="Libre Franklin Light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4283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07DD5-2493-8341-812E-B4C1B0D80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D68C4D-3B26-9249-9510-ACD999903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B8D83-963D-4743-B8D5-7CD2C6F40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t>11/6/2020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C411A-6A7F-2149-854D-61E6BEF90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9527A-3EB5-8245-8C90-4822BBF30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203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1460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TIF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9C394FC-27AC-C040-A3DB-49CAE726092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Libre Franklin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9718996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F54A7D-8FBD-FD48-ACEA-6844D632CEA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Libre Franklin Light" pitchFamily="2" charset="77"/>
            </a:endParaRP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52B21ECF-A424-1141-9F67-FB81B1D45A56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6805751" y="1018905"/>
            <a:ext cx="4759236" cy="484631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Libre Franklin Light" pitchFamily="2" charset="77"/>
                <a:ea typeface="Roboto Regular" charset="0"/>
                <a:cs typeface="Rubik Light" panose="02000604000000020004" pitchFamily="2" charset="-79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6922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11E0335-A672-8845-8861-85EA53A76BE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Libre Franklin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556702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and Number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09B422-E105-874F-90AF-A0B8FCD737F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Libre Franklin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77657185"/>
      </p:ext>
    </p:extLst>
  </p:cSld>
  <p:clrMapOvr>
    <a:masterClrMapping/>
  </p:clrMapOvr>
  <p:transition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825F433-C43F-0342-A2BE-EF524ACB34D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Libre Franklin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792630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_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97DF9AA-9249-4F48-9AAD-A49F79DF190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b="0" i="0" dirty="0">
              <a:latin typeface="Libre Franklin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052697856"/>
      </p:ext>
    </p:extLst>
  </p:cSld>
  <p:clrMapOvr>
    <a:masterClrMapping/>
  </p:clrMapOvr>
  <p:transition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61387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E0E3DF-338D-EC4C-91AB-9274778DC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E322F-2259-7A46-B11A-273C145FE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ED869-9DD2-3D49-8A15-D33AF0A9E9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Libre Franklin Light" pitchFamily="2" charset="77"/>
              </a:defRPr>
            </a:lvl1pPr>
          </a:lstStyle>
          <a:p>
            <a:fld id="{B50CD552-C10E-614A-B810-77E320220E26}" type="datetimeFigureOut">
              <a:rPr lang="en-US" smtClean="0"/>
              <a:pPr/>
              <a:t>11/6/2020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88453-55E3-C54C-A2DB-2AC770422F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Libre Franklin Light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7BCF5-1DF8-BA4A-9BFE-6F357F0185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Libre Franklin Light" pitchFamily="2" charset="77"/>
              </a:defRPr>
            </a:lvl1pPr>
          </a:lstStyle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306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55" r:id="rId3"/>
    <p:sldLayoutId id="2147483669" r:id="rId4"/>
    <p:sldLayoutId id="2147483672" r:id="rId5"/>
    <p:sldLayoutId id="2147483675" r:id="rId6"/>
    <p:sldLayoutId id="2147483671" r:id="rId7"/>
    <p:sldLayoutId id="2147483670" r:id="rId8"/>
    <p:sldLayoutId id="2147483673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Libre Franklin Light" pitchFamily="2" charset="77"/>
          <a:ea typeface="+mj-ea"/>
          <a:cs typeface="Khula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Libre Franklin Ligh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Libre Franklin Ligh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Libre Franklin Ligh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Libre Franklin Ligh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Libre Franklin Ligh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233">
            <a:extLst>
              <a:ext uri="{FF2B5EF4-FFF2-40B4-BE49-F238E27FC236}">
                <a16:creationId xmlns:a16="http://schemas.microsoft.com/office/drawing/2014/main" id="{A90D9147-49C0-6A4B-9222-A40E04CA3632}"/>
              </a:ext>
            </a:extLst>
          </p:cNvPr>
          <p:cNvSpPr txBox="1"/>
          <p:nvPr/>
        </p:nvSpPr>
        <p:spPr>
          <a:xfrm>
            <a:off x="695325" y="2827384"/>
            <a:ext cx="10801350" cy="120032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7200" dirty="0">
                <a:solidFill>
                  <a:schemeClr val="tx2"/>
                </a:solidFill>
                <a:latin typeface="Libre Franklin SemiBold" pitchFamily="2" charset="77"/>
                <a:ea typeface="Zilla Slab SemiBold" pitchFamily="2" charset="77"/>
                <a:cs typeface="Khula" panose="02000000000000000000" pitchFamily="2" charset="0"/>
              </a:rPr>
              <a:t>KELOMPOK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A40143-7CCE-A147-85B9-107C026EA7EB}"/>
              </a:ext>
            </a:extLst>
          </p:cNvPr>
          <p:cNvSpPr txBox="1"/>
          <p:nvPr/>
        </p:nvSpPr>
        <p:spPr>
          <a:xfrm>
            <a:off x="695326" y="4164903"/>
            <a:ext cx="10801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400" dirty="0">
                <a:latin typeface="Libre Franklin Light" pitchFamily="2" charset="77"/>
                <a:ea typeface="Zilla Slab Light" pitchFamily="2" charset="77"/>
                <a:cs typeface="Khula" panose="02000000000000000000" pitchFamily="2" charset="0"/>
              </a:rPr>
              <a:t>E-Commerce</a:t>
            </a:r>
          </a:p>
        </p:txBody>
      </p:sp>
    </p:spTree>
    <p:extLst>
      <p:ext uri="{BB962C8B-B14F-4D97-AF65-F5344CB8AC3E}">
        <p14:creationId xmlns:p14="http://schemas.microsoft.com/office/powerpoint/2010/main" val="2179595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Sell in </a:t>
            </a:r>
            <a:r>
              <a:rPr lang="en-US" sz="4400" b="1" dirty="0" err="1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Komodia</a:t>
            </a:r>
            <a:endParaRPr lang="en-US" sz="4400" b="1" dirty="0">
              <a:solidFill>
                <a:schemeClr val="tx2">
                  <a:lumMod val="65000"/>
                </a:schemeClr>
              </a:solidFill>
              <a:latin typeface="Libre Franklin SemiBold" pitchFamily="2" charset="77"/>
              <a:ea typeface="Nunito Bold" charset="0"/>
              <a:cs typeface="Rubik Medium" panose="02000604000000020004" pitchFamily="2" charset="-79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8C1E64-491B-4CE0-A77A-2E8114226E8A}"/>
              </a:ext>
            </a:extLst>
          </p:cNvPr>
          <p:cNvSpPr txBox="1"/>
          <p:nvPr/>
        </p:nvSpPr>
        <p:spPr>
          <a:xfrm>
            <a:off x="4594776" y="1204818"/>
            <a:ext cx="3002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Tampilan</a:t>
            </a:r>
            <a:r>
              <a:rPr lang="en-US" sz="2400" b="1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b="1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Jual</a:t>
            </a:r>
            <a:r>
              <a:rPr lang="en-US" sz="2400" b="1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CDFA7E-A31C-4D97-86C8-FFC0524ED2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493" y="2179327"/>
            <a:ext cx="10227013" cy="362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28519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FITUR - FITUR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DE8CB-8786-44C8-AE83-39366E3FC309}"/>
              </a:ext>
            </a:extLst>
          </p:cNvPr>
          <p:cNvSpPr txBox="1"/>
          <p:nvPr/>
        </p:nvSpPr>
        <p:spPr>
          <a:xfrm>
            <a:off x="1369453" y="1766846"/>
            <a:ext cx="9453093" cy="3324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Terdapat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kategori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produk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Disini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terdapat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produk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pihak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jadi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produknya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dibuat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oleh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perusahaan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terdiri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berbagai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pilihan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khusus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sesuai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kategori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di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inginkan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Terdapat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lokasi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pPr lvl="0">
              <a:lnSpc>
                <a:spcPct val="106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Lokasi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dimaksud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adalah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lokasi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tempat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brand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sudah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menyebar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beberapa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daerah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bisa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lihat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langsung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toko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nya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026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FITUR - FITUR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DE8CB-8786-44C8-AE83-39366E3FC309}"/>
              </a:ext>
            </a:extLst>
          </p:cNvPr>
          <p:cNvSpPr txBox="1"/>
          <p:nvPr/>
        </p:nvSpPr>
        <p:spPr>
          <a:xfrm>
            <a:off x="1369453" y="1596062"/>
            <a:ext cx="9453093" cy="3665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Faq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memberi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pertanyaan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mengenai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produk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, proses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pengiriman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lainnya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Costumer care :</a:t>
            </a:r>
          </a:p>
          <a:p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tidak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puas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kinerja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pengerjaan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pihak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seperti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pelayanan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kurang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atau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di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tidak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sesuai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keinginan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maka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pihak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berusaha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memperbaiki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nya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99265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FITUR - FITUR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DE8CB-8786-44C8-AE83-39366E3FC309}"/>
              </a:ext>
            </a:extLst>
          </p:cNvPr>
          <p:cNvSpPr txBox="1"/>
          <p:nvPr/>
        </p:nvSpPr>
        <p:spPr>
          <a:xfrm>
            <a:off x="1369453" y="1965394"/>
            <a:ext cx="9453093" cy="2927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Wishlist: </a:t>
            </a:r>
          </a:p>
          <a:p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memberi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masukan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(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keinginan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user)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kepada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pihak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bisa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desain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web,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desain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pakaian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atau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lain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nya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Lonceng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Fitur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dibuat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memberi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pemberitahuan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kepada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seperti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diskon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pada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pakaian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atau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lainnya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67599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FITUR - FITUR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DE8CB-8786-44C8-AE83-39366E3FC309}"/>
              </a:ext>
            </a:extLst>
          </p:cNvPr>
          <p:cNvSpPr txBox="1"/>
          <p:nvPr/>
        </p:nvSpPr>
        <p:spPr>
          <a:xfrm>
            <a:off x="1369453" y="1965394"/>
            <a:ext cx="9453093" cy="3665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Rating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ating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menilai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sebuah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produk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jadi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nanti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sudah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membeli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memberi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rating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tersebut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 dan user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selanjutnya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bisa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membeli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sebuah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apabila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ingin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melihat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berdasarkan</a:t>
            </a:r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rating </a:t>
            </a:r>
            <a:r>
              <a:rPr lang="en-US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tertinggi</a:t>
            </a:r>
            <a:endParaRPr lang="en-US" sz="2400" dirty="0"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 err="1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Pengiriman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2400" dirty="0"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memlih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jasa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mana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melakukan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pengiriman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89236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600533" y="380557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TAMPILAN WEB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3ED335-BAE6-4DD6-B85E-52E3329739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071" y="1380466"/>
            <a:ext cx="9829858" cy="5314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89861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600533" y="380557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TAMPILAN WEB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E53B19-B157-423A-A3C1-67F888D99F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0300" y="1372156"/>
            <a:ext cx="9931400" cy="5369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67126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600533" y="380557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TAMPILAN WEB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B0E4CF5-AFB9-41F1-B131-4753801CE1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200" y="1355066"/>
            <a:ext cx="10007599" cy="540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93358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95325" y="3897668"/>
            <a:ext cx="10801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Libre Franklin Medium" pitchFamily="2" charset="77"/>
                <a:ea typeface="Source Serif Pro" panose="02040603050405020204" pitchFamily="18" charset="0"/>
                <a:cs typeface="Khula Semibold" panose="02000000000000000000" pitchFamily="2" charset="0"/>
              </a:rPr>
              <a:t>Any questions?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95325" y="1779059"/>
            <a:ext cx="1080135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b="1" spc="-150" dirty="0">
                <a:solidFill>
                  <a:schemeClr val="tx2"/>
                </a:solidFill>
                <a:latin typeface="Libre Franklin SemiBold" pitchFamily="2" charset="77"/>
                <a:ea typeface="Source Serif Pro Semibold" panose="02040603050405020204" pitchFamily="18" charset="0"/>
                <a:cs typeface="Rubik Medium" panose="02000604000000020004" pitchFamily="2" charset="-79"/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3908928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extBox 234">
            <a:extLst>
              <a:ext uri="{FF2B5EF4-FFF2-40B4-BE49-F238E27FC236}">
                <a16:creationId xmlns:a16="http://schemas.microsoft.com/office/drawing/2014/main" id="{B496D8D1-D5C8-5140-87BB-096E09CEC541}"/>
              </a:ext>
            </a:extLst>
          </p:cNvPr>
          <p:cNvSpPr txBox="1"/>
          <p:nvPr/>
        </p:nvSpPr>
        <p:spPr>
          <a:xfrm>
            <a:off x="-182202" y="1592213"/>
            <a:ext cx="72135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Made Eka </a:t>
            </a:r>
            <a:r>
              <a:rPr lang="en-US" sz="3200" dirty="0" err="1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Yayang</a:t>
            </a:r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Prananda</a:t>
            </a:r>
            <a:endParaRPr lang="en-US" sz="3200" dirty="0">
              <a:solidFill>
                <a:schemeClr val="tx2"/>
              </a:solidFill>
              <a:latin typeface="Libre Franklin Medium" pitchFamily="2" charset="77"/>
              <a:ea typeface="Nunito Bold" charset="0"/>
              <a:cs typeface="Khula Semibold" panose="02000000000000000000" pitchFamily="2" charset="0"/>
            </a:endParaRPr>
          </a:p>
          <a:p>
            <a:pPr algn="r"/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    (1808561110)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CD6D5EA-CA6B-460F-AA14-B52087DCA7B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13176" r="13176"/>
          <a:stretch>
            <a:fillRect/>
          </a:stretch>
        </p:blipFill>
        <p:spPr>
          <a:xfrm>
            <a:off x="6495690" y="1220744"/>
            <a:ext cx="4999624" cy="4846319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6DEE252-2773-44A6-96EB-8CD3997B2D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4780" y="2586369"/>
            <a:ext cx="3561443" cy="151645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94EBDC3-89EA-4D47-AE6B-CB20E5F42F31}"/>
              </a:ext>
            </a:extLst>
          </p:cNvPr>
          <p:cNvSpPr txBox="1"/>
          <p:nvPr/>
        </p:nvSpPr>
        <p:spPr>
          <a:xfrm>
            <a:off x="-700493" y="3693679"/>
            <a:ext cx="72135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I </a:t>
            </a:r>
            <a:r>
              <a:rPr lang="en-US" sz="3200" dirty="0" err="1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Gusti</a:t>
            </a:r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Ngurah</a:t>
            </a:r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 Dika </a:t>
            </a:r>
            <a:r>
              <a:rPr lang="en-US" sz="3200" dirty="0" err="1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Varuna</a:t>
            </a:r>
            <a:endParaRPr lang="en-US" sz="3200" dirty="0">
              <a:solidFill>
                <a:schemeClr val="tx2"/>
              </a:solidFill>
              <a:latin typeface="Libre Franklin Medium" pitchFamily="2" charset="77"/>
              <a:ea typeface="Nunito Bold" charset="0"/>
              <a:cs typeface="Khula Semibold" panose="02000000000000000000" pitchFamily="2" charset="0"/>
            </a:endParaRPr>
          </a:p>
          <a:p>
            <a:pPr algn="r"/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(1808561109)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A0A113-148C-40BF-A85A-5B85F065C728}"/>
              </a:ext>
            </a:extLst>
          </p:cNvPr>
          <p:cNvSpPr txBox="1"/>
          <p:nvPr/>
        </p:nvSpPr>
        <p:spPr>
          <a:xfrm>
            <a:off x="-447395" y="2669431"/>
            <a:ext cx="72135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3200" i="0" dirty="0">
                <a:effectLst/>
                <a:latin typeface="Libre Franklin"/>
              </a:rPr>
              <a:t>I Gede Made Sankhya Saiyoga Krisna</a:t>
            </a:r>
          </a:p>
          <a:p>
            <a:pPr algn="r"/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(1808561107)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884FE2-E12B-4F7A-A0A8-E038CF9D6CB9}"/>
              </a:ext>
            </a:extLst>
          </p:cNvPr>
          <p:cNvSpPr txBox="1"/>
          <p:nvPr/>
        </p:nvSpPr>
        <p:spPr>
          <a:xfrm>
            <a:off x="-953591" y="4776021"/>
            <a:ext cx="72135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3200" i="0" dirty="0">
                <a:effectLst/>
                <a:latin typeface="Libre Franklin"/>
              </a:rPr>
              <a:t>I Gede </a:t>
            </a:r>
            <a:r>
              <a:rPr lang="sv-SE" sz="3200" dirty="0">
                <a:latin typeface="Libre Franklin"/>
              </a:rPr>
              <a:t>Alanda Indra Kusuma</a:t>
            </a:r>
            <a:endParaRPr lang="sv-SE" sz="3200" i="0" dirty="0">
              <a:effectLst/>
              <a:latin typeface="Libre Franklin"/>
            </a:endParaRPr>
          </a:p>
          <a:p>
            <a:pPr algn="r"/>
            <a:r>
              <a:rPr lang="en-US" sz="3200" dirty="0">
                <a:solidFill>
                  <a:schemeClr val="tx2"/>
                </a:solidFill>
                <a:latin typeface="Libre Franklin Medium" pitchFamily="2" charset="77"/>
                <a:ea typeface="Nunito Bold" charset="0"/>
                <a:cs typeface="Khula Semibold" panose="02000000000000000000" pitchFamily="2" charset="0"/>
              </a:rPr>
              <a:t>(1808561099)</a:t>
            </a:r>
          </a:p>
        </p:txBody>
      </p:sp>
      <p:pic>
        <p:nvPicPr>
          <p:cNvPr id="27" name="Picture Placeholder 5">
            <a:extLst>
              <a:ext uri="{FF2B5EF4-FFF2-40B4-BE49-F238E27FC236}">
                <a16:creationId xmlns:a16="http://schemas.microsoft.com/office/drawing/2014/main" id="{AEB26268-3AC0-464A-BC31-7398AF86DA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176" r="13176"/>
          <a:stretch>
            <a:fillRect/>
          </a:stretch>
        </p:blipFill>
        <p:spPr>
          <a:xfrm>
            <a:off x="-953591" y="270290"/>
            <a:ext cx="5820228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F0669094-D687-47FD-9314-8244F2EBADDA}"/>
              </a:ext>
            </a:extLst>
          </p:cNvPr>
          <p:cNvSpPr/>
          <p:nvPr/>
        </p:nvSpPr>
        <p:spPr>
          <a:xfrm>
            <a:off x="-353732" y="391948"/>
            <a:ext cx="540067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NAMA KELOMPOK </a:t>
            </a:r>
          </a:p>
        </p:txBody>
      </p:sp>
    </p:spTree>
    <p:extLst>
      <p:ext uri="{BB962C8B-B14F-4D97-AF65-F5344CB8AC3E}">
        <p14:creationId xmlns:p14="http://schemas.microsoft.com/office/powerpoint/2010/main" val="472338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61">
            <a:extLst>
              <a:ext uri="{FF2B5EF4-FFF2-40B4-BE49-F238E27FC236}">
                <a16:creationId xmlns:a16="http://schemas.microsoft.com/office/drawing/2014/main" id="{3E5E686F-F67B-7A42-AC64-58C8212B9917}"/>
              </a:ext>
            </a:extLst>
          </p:cNvPr>
          <p:cNvSpPr txBox="1"/>
          <p:nvPr/>
        </p:nvSpPr>
        <p:spPr>
          <a:xfrm>
            <a:off x="527899" y="3198167"/>
            <a:ext cx="108013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Tujuan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di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Ciptanya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Komodia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ialah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untuk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melakukan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proses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jual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beli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dari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brand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Komodia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secara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online.</a:t>
            </a:r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TUJUAN</a:t>
            </a:r>
          </a:p>
        </p:txBody>
      </p:sp>
    </p:spTree>
    <p:extLst>
      <p:ext uri="{BB962C8B-B14F-4D97-AF65-F5344CB8AC3E}">
        <p14:creationId xmlns:p14="http://schemas.microsoft.com/office/powerpoint/2010/main" val="12016554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61">
            <a:extLst>
              <a:ext uri="{FF2B5EF4-FFF2-40B4-BE49-F238E27FC236}">
                <a16:creationId xmlns:a16="http://schemas.microsoft.com/office/drawing/2014/main" id="{3E5E686F-F67B-7A42-AC64-58C8212B9917}"/>
              </a:ext>
            </a:extLst>
          </p:cNvPr>
          <p:cNvSpPr txBox="1"/>
          <p:nvPr/>
        </p:nvSpPr>
        <p:spPr>
          <a:xfrm>
            <a:off x="695325" y="2644170"/>
            <a:ext cx="108013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Konsep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dalam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website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ini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,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kita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menjual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produk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dari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komodia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.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Namun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pengguna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/user juga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bisa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menjual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produknya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di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komodia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setelah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melakukan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kesepakatan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harga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dengan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pihak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komodia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. Lalu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pihak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komodia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menjual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kembali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produk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tersebut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di website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komodia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.</a:t>
            </a:r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DESKRIPSI</a:t>
            </a:r>
          </a:p>
        </p:txBody>
      </p:sp>
    </p:spTree>
    <p:extLst>
      <p:ext uri="{BB962C8B-B14F-4D97-AF65-F5344CB8AC3E}">
        <p14:creationId xmlns:p14="http://schemas.microsoft.com/office/powerpoint/2010/main" val="7894514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61">
            <a:extLst>
              <a:ext uri="{FF2B5EF4-FFF2-40B4-BE49-F238E27FC236}">
                <a16:creationId xmlns:a16="http://schemas.microsoft.com/office/drawing/2014/main" id="{3E5E686F-F67B-7A42-AC64-58C8212B9917}"/>
              </a:ext>
            </a:extLst>
          </p:cNvPr>
          <p:cNvSpPr txBox="1"/>
          <p:nvPr/>
        </p:nvSpPr>
        <p:spPr>
          <a:xfrm>
            <a:off x="4594775" y="1891970"/>
            <a:ext cx="3002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Registrasi</a:t>
            </a:r>
            <a:r>
              <a:rPr lang="en-US" sz="2400" b="1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dan Login </a:t>
            </a:r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USER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FBE8E8-A715-43A0-B255-361DBF227E6B}"/>
              </a:ext>
            </a:extLst>
          </p:cNvPr>
          <p:cNvSpPr txBox="1"/>
          <p:nvPr/>
        </p:nvSpPr>
        <p:spPr>
          <a:xfrm>
            <a:off x="911051" y="2828835"/>
            <a:ext cx="103698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Jadi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nanti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,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pengguna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log in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terlebih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dahulu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jika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membeli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produk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dan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bagi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pengguna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yang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belum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memiliki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akun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diarahkan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untuk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mendaftar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,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karena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pengguna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tidak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akan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bisa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check out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produk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jika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tidak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memiliki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akun</a:t>
            </a:r>
            <a:r>
              <a:rPr lang="en-US" sz="2400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82993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61">
            <a:extLst>
              <a:ext uri="{FF2B5EF4-FFF2-40B4-BE49-F238E27FC236}">
                <a16:creationId xmlns:a16="http://schemas.microsoft.com/office/drawing/2014/main" id="{3E5E686F-F67B-7A42-AC64-58C8212B9917}"/>
              </a:ext>
            </a:extLst>
          </p:cNvPr>
          <p:cNvSpPr txBox="1"/>
          <p:nvPr/>
        </p:nvSpPr>
        <p:spPr>
          <a:xfrm>
            <a:off x="4594776" y="1162640"/>
            <a:ext cx="3002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Tampilan</a:t>
            </a:r>
            <a:r>
              <a:rPr lang="en-US" sz="2400" b="1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b="1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Registrasi</a:t>
            </a:r>
            <a:r>
              <a:rPr lang="en-US" sz="2400" b="1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</a:p>
        </p:txBody>
      </p:sp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USER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30016F-871A-4685-8504-98683EEBCD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29" r="2714"/>
          <a:stretch/>
        </p:blipFill>
        <p:spPr>
          <a:xfrm>
            <a:off x="1305058" y="1820704"/>
            <a:ext cx="9581882" cy="4741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4527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FITUR - FITUR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DE8CB-8786-44C8-AE83-39366E3FC309}"/>
              </a:ext>
            </a:extLst>
          </p:cNvPr>
          <p:cNvSpPr txBox="1"/>
          <p:nvPr/>
        </p:nvSpPr>
        <p:spPr>
          <a:xfrm>
            <a:off x="1369453" y="1780728"/>
            <a:ext cx="9453093" cy="3296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Login :</a:t>
            </a: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Login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memasukan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akun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web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jadi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bisa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cek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out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dibeli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Keranjang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Fitur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melihat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sudah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ditambahkan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jadi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ketika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ingin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menambahkan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maka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tersebut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masuk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keranjang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dan user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bisa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membeli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nya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saat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nanti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4774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65000"/>
                  </a:schemeClr>
                </a:solidFill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USER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8C1E64-491B-4CE0-A77A-2E8114226E8A}"/>
              </a:ext>
            </a:extLst>
          </p:cNvPr>
          <p:cNvSpPr txBox="1"/>
          <p:nvPr/>
        </p:nvSpPr>
        <p:spPr>
          <a:xfrm>
            <a:off x="4594776" y="1204818"/>
            <a:ext cx="3002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Tampilan</a:t>
            </a:r>
            <a:r>
              <a:rPr lang="en-US" sz="2400" b="1" dirty="0">
                <a:latin typeface="Libre Franklin Light" pitchFamily="2" charset="77"/>
                <a:ea typeface="Lato Light" panose="020F0502020204030203" pitchFamily="34" charset="0"/>
                <a:cs typeface="Arima Madurai Light" pitchFamily="2" charset="77"/>
              </a:rPr>
              <a:t> Login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C1F000-CE43-4470-93B4-DDCD38B2B8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5924" y="1933173"/>
            <a:ext cx="882015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8759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5">
            <a:extLst>
              <a:ext uri="{FF2B5EF4-FFF2-40B4-BE49-F238E27FC236}">
                <a16:creationId xmlns:a16="http://schemas.microsoft.com/office/drawing/2014/main" id="{C13F5CD3-2D44-4097-8D39-E58218E9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76" r="13176"/>
          <a:stretch>
            <a:fillRect/>
          </a:stretch>
        </p:blipFill>
        <p:spPr>
          <a:xfrm>
            <a:off x="-953591" y="296047"/>
            <a:ext cx="5569134" cy="974509"/>
          </a:xfrm>
          <a:prstGeom prst="parallelogram">
            <a:avLst>
              <a:gd name="adj" fmla="val 18183"/>
            </a:avLst>
          </a:prstGeom>
          <a:solidFill>
            <a:schemeClr val="bg1"/>
          </a:solidFill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1D6015-8C58-4C38-91BB-503231BE09E9}"/>
              </a:ext>
            </a:extLst>
          </p:cNvPr>
          <p:cNvSpPr txBox="1"/>
          <p:nvPr/>
        </p:nvSpPr>
        <p:spPr>
          <a:xfrm>
            <a:off x="-806597" y="393436"/>
            <a:ext cx="5422140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Libre Franklin SemiBold" pitchFamily="2" charset="77"/>
                <a:ea typeface="Nunito Bold" charset="0"/>
                <a:cs typeface="Rubik Medium" panose="02000604000000020004" pitchFamily="2" charset="-79"/>
              </a:rPr>
              <a:t>FITUR - FITUR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1DE8CB-8786-44C8-AE83-39366E3FC309}"/>
              </a:ext>
            </a:extLst>
          </p:cNvPr>
          <p:cNvSpPr txBox="1"/>
          <p:nvPr/>
        </p:nvSpPr>
        <p:spPr>
          <a:xfrm>
            <a:off x="1369453" y="1596062"/>
            <a:ext cx="9453093" cy="3665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Search :</a:t>
            </a:r>
          </a:p>
          <a:p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memiliki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fitur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search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berarti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mencari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kebutuhan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sesuai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keinginan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pembeli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. Jadi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ketika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pembeli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ingin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mencari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mereka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inginkan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maka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muncul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barang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sesuai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mereka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cari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6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Sell in </a:t>
            </a:r>
            <a:r>
              <a:rPr lang="en-ID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ID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user yang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ingin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bekerja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sama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komodia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iklankan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produk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nya</a:t>
            </a:r>
            <a:r>
              <a:rPr lang="en-US" sz="2400" dirty="0">
                <a:effectLst/>
                <a:latin typeface="Libre Franklin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D" sz="2400" dirty="0">
              <a:effectLst/>
              <a:latin typeface="Libre Franklin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3109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PTIFY - Malachite - Dark">
      <a:dk1>
        <a:srgbClr val="F8F8F8"/>
      </a:dk1>
      <a:lt1>
        <a:srgbClr val="000000"/>
      </a:lt1>
      <a:dk2>
        <a:srgbClr val="FFFFFF"/>
      </a:dk2>
      <a:lt2>
        <a:srgbClr val="A3A8AC"/>
      </a:lt2>
      <a:accent1>
        <a:srgbClr val="FDAF8A"/>
      </a:accent1>
      <a:accent2>
        <a:srgbClr val="FC8D76"/>
      </a:accent2>
      <a:accent3>
        <a:srgbClr val="DBD2AF"/>
      </a:accent3>
      <a:accent4>
        <a:srgbClr val="88BBD7"/>
      </a:accent4>
      <a:accent5>
        <a:srgbClr val="356689"/>
      </a:accent5>
      <a:accent6>
        <a:srgbClr val="38434C"/>
      </a:accent6>
      <a:hlink>
        <a:srgbClr val="221775"/>
      </a:hlink>
      <a:folHlink>
        <a:srgbClr val="8AACFC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 White Optima</Template>
  <TotalTime>4233</TotalTime>
  <Words>501</Words>
  <Application>Microsoft Office PowerPoint</Application>
  <PresentationFormat>Widescreen</PresentationFormat>
  <Paragraphs>80</Paragraphs>
  <Slides>18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Libre Franklin</vt:lpstr>
      <vt:lpstr>Libre Franklin Light</vt:lpstr>
      <vt:lpstr>Libre Franklin Medium</vt:lpstr>
      <vt:lpstr>Libre Franklin SemiBold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Alanda Indra Kusuma</dc:creator>
  <cp:lastModifiedBy>Sankhya</cp:lastModifiedBy>
  <cp:revision>322</cp:revision>
  <dcterms:created xsi:type="dcterms:W3CDTF">2018-12-21T22:04:22Z</dcterms:created>
  <dcterms:modified xsi:type="dcterms:W3CDTF">2020-11-06T04:47:04Z</dcterms:modified>
</cp:coreProperties>
</file>